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692900" cy="98679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7" roundtripDataSignature="AMtx7mjTAY5YA5INMix4mFPexSplNx2Qr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customschemas.google.com/relationships/presentationmetadata" Target="meta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10" Type="http://schemas.openxmlformats.org/officeDocument/2006/relationships/theme" Target="theme/them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15700" y="740075"/>
            <a:ext cx="4462150" cy="37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69275" y="4687250"/>
            <a:ext cx="5354300" cy="4440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69275" y="4687250"/>
            <a:ext cx="5354300" cy="44405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881063" y="739775"/>
            <a:ext cx="4932362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>
            <a:picLocks noGrp="1"/>
          </p:cNvPicPr>
          <p:nvPr>
            <p:ph type="body" idx="4294967295"/>
          </p:nvPr>
        </p:nvPicPr>
        <p:blipFill>
          <a:blip r:embed="rId3"/>
          <a:srcRect/>
          <a:stretch/>
        </p:blipFill>
        <p:spPr>
          <a:xfrm>
            <a:off x="1619672" y="1009674"/>
            <a:ext cx="1192489" cy="83514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899592" y="260648"/>
            <a:ext cx="259228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MENKIND</a:t>
            </a:r>
            <a:endParaRPr sz="40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1043608" y="1916832"/>
            <a:ext cx="2462906" cy="116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 number: </a:t>
            </a:r>
            <a:r>
              <a:rPr lang="en-GB" b="0" i="0" dirty="0">
                <a:solidFill>
                  <a:srgbClr val="262626"/>
                </a:solidFill>
                <a:effectLst/>
                <a:latin typeface="Open Sans" panose="020B0606030504020204" pitchFamily="34" charset="0"/>
              </a:rPr>
              <a:t>804724 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Item number: 95220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Gross weight: 6.6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 weight: 5</a:t>
            </a: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.44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Ctn</a:t>
            </a: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Qty: 36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7" name="Google Shape;87;p1"/>
          <p:cNvPicPr preferRelativeResize="0"/>
          <p:nvPr/>
        </p:nvPicPr>
        <p:blipFill>
          <a:blip r:embed="rId3"/>
          <a:srcRect/>
          <a:stretch/>
        </p:blipFill>
        <p:spPr>
          <a:xfrm>
            <a:off x="1619672" y="4394050"/>
            <a:ext cx="1192488" cy="835148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"/>
          <p:cNvSpPr txBox="1"/>
          <p:nvPr/>
        </p:nvSpPr>
        <p:spPr>
          <a:xfrm>
            <a:off x="899591" y="3645023"/>
            <a:ext cx="277076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MENKIND</a:t>
            </a:r>
            <a:endParaRPr sz="40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1043608" y="5301208"/>
            <a:ext cx="2304256" cy="116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 number: </a:t>
            </a:r>
            <a:r>
              <a:rPr lang="en-GB" b="0" i="0" dirty="0">
                <a:solidFill>
                  <a:srgbClr val="262626"/>
                </a:solidFill>
                <a:effectLst/>
                <a:latin typeface="Open Sans" panose="020B0606030504020204" pitchFamily="34" charset="0"/>
              </a:rPr>
              <a:t>804724 </a:t>
            </a:r>
            <a:endParaRPr lang="en-GB"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Item number: 95220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Gross weight: 6.6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 weight: 5</a:t>
            </a: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.44</a:t>
            </a:r>
            <a:endParaRPr lang="en-GB"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Ctn</a:t>
            </a: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Qty: 36</a:t>
            </a:r>
          </a:p>
        </p:txBody>
      </p:sp>
      <p:pic>
        <p:nvPicPr>
          <p:cNvPr id="90" name="Google Shape;90;p1"/>
          <p:cNvPicPr preferRelativeResize="0"/>
          <p:nvPr/>
        </p:nvPicPr>
        <p:blipFill>
          <a:blip r:embed="rId3"/>
          <a:srcRect/>
          <a:stretch/>
        </p:blipFill>
        <p:spPr>
          <a:xfrm>
            <a:off x="6372200" y="1009674"/>
            <a:ext cx="1192488" cy="835148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"/>
          <p:cNvSpPr txBox="1"/>
          <p:nvPr/>
        </p:nvSpPr>
        <p:spPr>
          <a:xfrm>
            <a:off x="5652120" y="260648"/>
            <a:ext cx="259228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MENKIND</a:t>
            </a:r>
            <a:endParaRPr sz="40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"/>
          <p:cNvSpPr txBox="1"/>
          <p:nvPr/>
        </p:nvSpPr>
        <p:spPr>
          <a:xfrm>
            <a:off x="5796136" y="1916832"/>
            <a:ext cx="2462906" cy="116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 number: </a:t>
            </a:r>
            <a:r>
              <a:rPr lang="en-GB" b="0" i="0" dirty="0">
                <a:solidFill>
                  <a:srgbClr val="262626"/>
                </a:solidFill>
                <a:effectLst/>
                <a:latin typeface="Open Sans" panose="020B0606030504020204" pitchFamily="34" charset="0"/>
              </a:rPr>
              <a:t>804724 </a:t>
            </a:r>
            <a:endParaRPr lang="en-GB"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Item number: 95220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Gross weight: 6.6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 weight: 5</a:t>
            </a: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.44</a:t>
            </a:r>
            <a:endParaRPr lang="en-GB"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Ctn</a:t>
            </a: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Qty: 36</a:t>
            </a:r>
          </a:p>
        </p:txBody>
      </p:sp>
      <p:pic>
        <p:nvPicPr>
          <p:cNvPr id="93" name="Google Shape;93;p1"/>
          <p:cNvPicPr preferRelativeResize="0"/>
          <p:nvPr/>
        </p:nvPicPr>
        <p:blipFill>
          <a:blip r:embed="rId3"/>
          <a:srcRect/>
          <a:stretch/>
        </p:blipFill>
        <p:spPr>
          <a:xfrm>
            <a:off x="6372200" y="4394050"/>
            <a:ext cx="1192488" cy="835148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"/>
          <p:cNvSpPr txBox="1"/>
          <p:nvPr/>
        </p:nvSpPr>
        <p:spPr>
          <a:xfrm>
            <a:off x="5652119" y="3645023"/>
            <a:ext cx="277076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MENKIND</a:t>
            </a:r>
            <a:endParaRPr sz="40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"/>
          <p:cNvSpPr txBox="1"/>
          <p:nvPr/>
        </p:nvSpPr>
        <p:spPr>
          <a:xfrm>
            <a:off x="5796136" y="5301208"/>
            <a:ext cx="2304256" cy="116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 number: </a:t>
            </a:r>
            <a:r>
              <a:rPr lang="en-GB" b="0" i="0" dirty="0">
                <a:solidFill>
                  <a:srgbClr val="262626"/>
                </a:solidFill>
                <a:effectLst/>
                <a:latin typeface="Open Sans" panose="020B0606030504020204" pitchFamily="34" charset="0"/>
              </a:rPr>
              <a:t>804724 </a:t>
            </a:r>
            <a:endParaRPr lang="en-GB"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Item number: 95220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Gross weight: 6.6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Net weight: 5</a:t>
            </a:r>
            <a:r>
              <a:rPr lang="en-GB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.44</a:t>
            </a:r>
            <a:endParaRPr lang="en-GB"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Ctn</a:t>
            </a: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Qty: 36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84</Words>
  <Application>Microsoft Office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Open 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Campbell</dc:creator>
  <cp:lastModifiedBy>Gift Republic</cp:lastModifiedBy>
  <cp:revision>21</cp:revision>
  <dcterms:created xsi:type="dcterms:W3CDTF">2014-08-06T15:44:21Z</dcterms:created>
  <dcterms:modified xsi:type="dcterms:W3CDTF">2024-01-08T07:34:15Z</dcterms:modified>
</cp:coreProperties>
</file>